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1" r:id="rId5"/>
    <p:sldId id="28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82" r:id="rId14"/>
    <p:sldId id="283" r:id="rId15"/>
    <p:sldId id="284" r:id="rId16"/>
    <p:sldId id="285" r:id="rId17"/>
    <p:sldId id="296" r:id="rId18"/>
    <p:sldId id="298" r:id="rId19"/>
    <p:sldId id="299" r:id="rId20"/>
    <p:sldId id="300" r:id="rId21"/>
    <p:sldId id="301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72817"/>
            <a:ext cx="8458200" cy="20990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Художественная культура средневековой Руси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Иконопись Киевской Руси</a:t>
            </a:r>
            <a:endParaRPr lang="ru-RU" sz="3200" dirty="0"/>
          </a:p>
        </p:txBody>
      </p:sp>
      <p:pic>
        <p:nvPicPr>
          <p:cNvPr id="5" name="Содержимое 4" descr="fd1e59aa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79097"/>
            <a:ext cx="3502124" cy="53789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484784"/>
            <a:ext cx="3948752" cy="51436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Первые иконы на Руси появились в 11 веке, и представляли собой довольно расплывчатые изображения византийских святых. Такова икона </a:t>
            </a:r>
            <a:r>
              <a:rPr lang="ru-RU" sz="2000" b="1" dirty="0" smtClean="0"/>
              <a:t>Святых апостолов Петра и Павла, </a:t>
            </a:r>
            <a:r>
              <a:rPr lang="ru-RU" sz="2000" dirty="0" smtClean="0"/>
              <a:t>поражающая своим размером, нарядностью оклада, пышностью.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Икона Спаса Нерукотворного, 12 век</a:t>
            </a:r>
            <a:endParaRPr lang="ru-RU" sz="3200" dirty="0"/>
          </a:p>
        </p:txBody>
      </p:sp>
      <p:pic>
        <p:nvPicPr>
          <p:cNvPr id="5" name="Содержимое 4" descr="063_spas_m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392488" cy="484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3496" y="1484784"/>
            <a:ext cx="3383280" cy="51436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Позднее русские иконы отличались четкостью.  Такова </a:t>
            </a:r>
            <a:r>
              <a:rPr lang="ru-RU" sz="2400" b="1" dirty="0" smtClean="0"/>
              <a:t>икона  Спаса Нерукотворного, </a:t>
            </a:r>
            <a:r>
              <a:rPr lang="ru-RU" sz="2400" dirty="0" smtClean="0"/>
              <a:t>гордости русской церкви. Икону характеризует выразительность глаз и крепко сжатые губы, что говорит о сдержанности данной композиции.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Ангел Златые Власы, 12 век</a:t>
            </a:r>
            <a:endParaRPr lang="ru-RU" sz="2400" dirty="0"/>
          </a:p>
        </p:txBody>
      </p:sp>
      <p:pic>
        <p:nvPicPr>
          <p:cNvPr id="5" name="Содержимое 4" descr="3e1286a7bbdb43c52aafe02814edeea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56660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Икона выполнена в сдержанных тонах, что придает ей простоту композиции. В целом искусство Киевской Руси послужило  фундаментом для развития региональных школ.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404664"/>
            <a:ext cx="8640960" cy="2519511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000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Культура Великого Новгорода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/>
              <a:t>11  </a:t>
            </a:r>
            <a:r>
              <a:rPr lang="ru-RU" sz="2000" dirty="0"/>
              <a:t>век называют </a:t>
            </a:r>
            <a:r>
              <a:rPr lang="ru-RU" sz="2000" b="1" dirty="0"/>
              <a:t>веком Трех Софий</a:t>
            </a:r>
            <a:r>
              <a:rPr lang="ru-RU" sz="2000" dirty="0"/>
              <a:t>. Одновременно один за другим строились храмы </a:t>
            </a:r>
            <a:r>
              <a:rPr lang="ru-RU" sz="2000" b="1" dirty="0"/>
              <a:t>святой Софии в Новгороде и Полоцке. </a:t>
            </a:r>
            <a:r>
              <a:rPr lang="ru-RU" sz="2000" dirty="0"/>
              <a:t>Хотя они и возводились по образцу “старшей сестры” местные строительные особенности преобразили их до неузнаваемости.</a:t>
            </a:r>
          </a:p>
        </p:txBody>
      </p:sp>
      <p:pic>
        <p:nvPicPr>
          <p:cNvPr id="23556" name="Picture 4" descr="софия нов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5214119" cy="3473127"/>
          </a:xfrm>
          <a:prstGeom prst="rect">
            <a:avLst/>
          </a:prstGeom>
          <a:noFill/>
        </p:spPr>
      </p:pic>
      <p:pic>
        <p:nvPicPr>
          <p:cNvPr id="23557" name="Picture 5" descr="софия п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4" y="2316038"/>
            <a:ext cx="2952056" cy="438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Искусство Великого Новгорода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521800"/>
          </a:xfrm>
        </p:spPr>
        <p:txBody>
          <a:bodyPr/>
          <a:lstStyle/>
          <a:p>
            <a:pPr algn="just"/>
            <a:r>
              <a:rPr lang="ru-RU" dirty="0" smtClean="0"/>
              <a:t>В 11 – начале 12 века Киев не был единственным культурным центром Руси. Сосредоточием многих художественных достижений стали такие города, как </a:t>
            </a:r>
            <a:r>
              <a:rPr lang="ru-RU" b="1" dirty="0" smtClean="0"/>
              <a:t>Чернигов, Галич, Полоцк, Смоленск, Ростов, Суздаль, Рязань</a:t>
            </a:r>
            <a:r>
              <a:rPr lang="ru-RU" dirty="0" smtClean="0"/>
              <a:t>. Достойным преемником византийских традиций стало Новгородское княжество, где со временем сложились собственные каноны.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Церковь Спаса Преображения на </a:t>
            </a:r>
            <a:r>
              <a:rPr lang="ru-RU" sz="2800" dirty="0" err="1" smtClean="0"/>
              <a:t>Нередице</a:t>
            </a:r>
            <a:r>
              <a:rPr lang="ru-RU" sz="2800" dirty="0" smtClean="0"/>
              <a:t>, 1198 г. Новгород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394720" cy="44973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 середины 12 века в Новгороде начинается строительство приходских храмов. Ярким примером является </a:t>
            </a:r>
            <a:r>
              <a:rPr lang="ru-RU" sz="2400" b="1" dirty="0" smtClean="0"/>
              <a:t>церковь Спаса на </a:t>
            </a:r>
            <a:r>
              <a:rPr lang="ru-RU" sz="2400" b="1" dirty="0" err="1" smtClean="0"/>
              <a:t>Нередице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" name="Содержимое 9" descr="46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4988121" cy="45365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Рождества Богородицы на </a:t>
            </a:r>
            <a:r>
              <a:rPr lang="ru-RU" dirty="0" err="1" smtClean="0"/>
              <a:t>Перыни</a:t>
            </a:r>
            <a:r>
              <a:rPr lang="ru-RU" dirty="0" smtClean="0"/>
              <a:t>, 13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3168352" cy="478539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Со строительством церкви </a:t>
            </a:r>
            <a:r>
              <a:rPr lang="ru-RU" b="1" dirty="0" smtClean="0"/>
              <a:t>Рождества Богородицы </a:t>
            </a:r>
            <a:r>
              <a:rPr lang="ru-RU" dirty="0" smtClean="0"/>
              <a:t>на месте языческого святилища </a:t>
            </a:r>
            <a:r>
              <a:rPr lang="ru-RU" b="1" dirty="0" err="1" smtClean="0"/>
              <a:t>Перыни</a:t>
            </a:r>
            <a:r>
              <a:rPr lang="ru-RU" dirty="0" smtClean="0"/>
              <a:t>, создается новый тип церкви, в котором меняется форма, пропорции и интерьер.</a:t>
            </a:r>
            <a:endParaRPr lang="ru-RU" dirty="0"/>
          </a:p>
        </p:txBody>
      </p:sp>
      <p:pic>
        <p:nvPicPr>
          <p:cNvPr id="5" name="Содержимое 4" descr="209_0027350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799"/>
            <a:ext cx="4608512" cy="446134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Культура Владимиро-суздальского княжества.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период феодальной раздробленности в 12 веке крупнейшим центром Руси становится </a:t>
            </a:r>
            <a:r>
              <a:rPr lang="ru-RU" b="1" dirty="0" err="1" smtClean="0"/>
              <a:t>Владимиро</a:t>
            </a:r>
            <a:r>
              <a:rPr lang="ru-RU" b="1" dirty="0" smtClean="0"/>
              <a:t> – Суздальское </a:t>
            </a:r>
            <a:r>
              <a:rPr lang="ru-RU" dirty="0" smtClean="0"/>
              <a:t>княжество. Храмы строили в основном из тесаного белого камня. Именно здесь возникает общерусский тип храма – четырехстопный, увенчанный одной главой. Архитектуру этого периода отличали простота декора, строгость пропорций, симметрия.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Успенский собор во Владимире, 1160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2890664" cy="4425355"/>
          </a:xfrm>
        </p:spPr>
        <p:txBody>
          <a:bodyPr/>
          <a:lstStyle/>
          <a:p>
            <a:pPr algn="just"/>
            <a:r>
              <a:rPr lang="ru-RU" dirty="0" smtClean="0"/>
              <a:t>В 1160 году был возведен </a:t>
            </a:r>
            <a:r>
              <a:rPr lang="ru-RU" b="1" dirty="0" smtClean="0"/>
              <a:t>Успенский собор</a:t>
            </a:r>
            <a:r>
              <a:rPr lang="ru-RU" dirty="0" smtClean="0"/>
              <a:t>, ставший главным владимирским храмом.</a:t>
            </a:r>
            <a:endParaRPr lang="ru-RU" dirty="0"/>
          </a:p>
        </p:txBody>
      </p:sp>
      <p:pic>
        <p:nvPicPr>
          <p:cNvPr id="7" name="Содержимое 6" descr="1_37d4bd7f33b662740861d8b47a69b487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49099" y="1759323"/>
            <a:ext cx="5343381" cy="42079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ru-RU" dirty="0" smtClean="0"/>
              <a:t>Дмитриевский собор, 1197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2890664" cy="44973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Среди многочисленных храмов Владимира нарядностью и изобилием выделяется </a:t>
            </a:r>
            <a:r>
              <a:rPr lang="ru-RU" b="1" dirty="0" smtClean="0"/>
              <a:t>Дмитриевский собор</a:t>
            </a:r>
            <a:r>
              <a:rPr lang="ru-RU" dirty="0" smtClean="0"/>
              <a:t>. Его поверхность покрывает резные изображения Христа, мучеников, зверей и растений.</a:t>
            </a:r>
            <a:endParaRPr lang="ru-RU" dirty="0"/>
          </a:p>
        </p:txBody>
      </p:sp>
      <p:pic>
        <p:nvPicPr>
          <p:cNvPr id="5" name="Содержимое 4" descr="14.gi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6005" y="1844824"/>
            <a:ext cx="5532528" cy="36003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Общая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Средневековье на Руси длилось около 8 столетий (9 – 17 вв.). Искусство тут возникло на основе языческой культуры, которое позже подверглось влиянию византийской культуры, а потом и всей Западной Европы. Знакомство с русским искусством обычно начинается с 988 г., когда Русь приняла христианство. 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Искусство Московского княжества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algn="just"/>
            <a:r>
              <a:rPr lang="ru-RU" dirty="0" smtClean="0"/>
              <a:t>Рост и усиление Москвы были обусловлены удобным географическим положением и ростом </a:t>
            </a:r>
            <a:r>
              <a:rPr lang="ru-RU" dirty="0" err="1" smtClean="0"/>
              <a:t>торгово</a:t>
            </a:r>
            <a:r>
              <a:rPr lang="ru-RU" dirty="0" smtClean="0"/>
              <a:t> – экономических связей. В Москве было начато широкое каменное строительство. Здесь возводятся Успенский, Архангельский соборы. Сооружается новая дубовая крепость.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Башни Московского Кремля, 15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Важнейшим оборонительным объектом Москвы был </a:t>
            </a:r>
            <a:r>
              <a:rPr lang="ru-RU" b="1" dirty="0" smtClean="0"/>
              <a:t>Кремль</a:t>
            </a:r>
            <a:r>
              <a:rPr lang="ru-RU" dirty="0" smtClean="0"/>
              <a:t> (1367), неприступные стены которого имели протяженность около 2000 м. Всего крепость насчитывала 9 башен.</a:t>
            </a:r>
            <a:endParaRPr lang="ru-RU" dirty="0"/>
          </a:p>
        </p:txBody>
      </p:sp>
      <p:pic>
        <p:nvPicPr>
          <p:cNvPr id="5" name="Содержимое 4" descr="sk4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9601" y="1600200"/>
            <a:ext cx="3960871" cy="49578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Задание: 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smtClean="0"/>
              <a:t>       Опишите </a:t>
            </a:r>
            <a:r>
              <a:rPr lang="ru-RU" dirty="0" smtClean="0"/>
              <a:t>один из памятников средневековой Руси.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69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Искусство Киевской 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Знакомство с русским искусством обычно начинают с </a:t>
            </a:r>
            <a:r>
              <a:rPr lang="ru-RU" sz="2000" b="1" dirty="0" smtClean="0"/>
              <a:t>988</a:t>
            </a:r>
            <a:r>
              <a:rPr lang="ru-RU" sz="2000" dirty="0" smtClean="0"/>
              <a:t> г., когда Русь приняла </a:t>
            </a:r>
            <a:r>
              <a:rPr lang="ru-RU" sz="2000" b="1" dirty="0" smtClean="0"/>
              <a:t>христианство</a:t>
            </a:r>
            <a:r>
              <a:rPr lang="ru-RU" sz="2000" dirty="0" smtClean="0"/>
              <a:t> из Византии.  Существенную роль в формировании русской культуры сыграло </a:t>
            </a:r>
            <a:r>
              <a:rPr lang="ru-RU" sz="2000" b="1" dirty="0" smtClean="0"/>
              <a:t>язычество</a:t>
            </a:r>
            <a:r>
              <a:rPr lang="ru-RU" sz="2000" dirty="0" smtClean="0"/>
              <a:t> (существовало до 10 в. как главная религия). Несмотря на принятие христианства языческие традиции ощущались в культуре на протяжении длительного времени.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643315"/>
            <a:ext cx="81439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Архитектура.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Архитектурные </a:t>
            </a:r>
            <a:r>
              <a:rPr lang="ru-RU" sz="2000" dirty="0" smtClean="0"/>
              <a:t>памятники Киевской Руси были созданы менее, чем за 3 столетия. Особый расцвет Киевское княжество приобрело во времена правления </a:t>
            </a:r>
            <a:r>
              <a:rPr lang="ru-RU" sz="2000" b="1" dirty="0" smtClean="0"/>
              <a:t>Ярослава Мудрого (978 -1054)</a:t>
            </a:r>
            <a:r>
              <a:rPr lang="ru-RU" sz="2000" dirty="0" smtClean="0"/>
              <a:t>. Развернулось каменное градостроение. Особое внимание уделялось церковному зодчеству.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5072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Церковь Святой Богородицы, 10 в. Киев </a:t>
            </a:r>
            <a:endParaRPr lang="ru-RU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124744"/>
            <a:ext cx="3960440" cy="496808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/>
              <a:t>Первая церковь, возведенная в Киеве, была посвящена </a:t>
            </a:r>
            <a:r>
              <a:rPr lang="ru-RU" sz="2400" b="1" dirty="0"/>
              <a:t>Святой Богородице </a:t>
            </a:r>
            <a:r>
              <a:rPr lang="ru-RU" sz="2400" dirty="0"/>
              <a:t>и в народе называлась </a:t>
            </a:r>
            <a:r>
              <a:rPr lang="ru-RU" sz="2400" b="1" dirty="0"/>
              <a:t>Десятинной</a:t>
            </a:r>
            <a:r>
              <a:rPr lang="ru-RU" sz="2400" dirty="0"/>
              <a:t>, т.к. князь Владимир сам отдавал десятую часть своих доходов на ее содержание и велел всем верующим делать то же самое. </a:t>
            </a:r>
          </a:p>
        </p:txBody>
      </p:sp>
      <p:pic>
        <p:nvPicPr>
          <p:cNvPr id="21510" name="Picture 6" descr="деся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649" y="1394178"/>
            <a:ext cx="4659839" cy="325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Храм Святой Софии, 1037 г. Киев</a:t>
            </a:r>
            <a:endParaRPr lang="ru-RU" sz="3600" dirty="0"/>
          </a:p>
        </p:txBody>
      </p:sp>
      <p:pic>
        <p:nvPicPr>
          <p:cNvPr id="7" name="Содержимое 6" descr="sofia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882" y="1556792"/>
            <a:ext cx="5301417" cy="43924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652120" y="1412777"/>
            <a:ext cx="3312368" cy="51845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Самым известным храмовым сооружением Киева стал </a:t>
            </a:r>
            <a:r>
              <a:rPr lang="ru-RU" sz="2000" b="1" dirty="0" smtClean="0"/>
              <a:t>собор Святой Софии</a:t>
            </a:r>
            <a:r>
              <a:rPr lang="ru-RU" sz="2000" dirty="0" smtClean="0"/>
              <a:t>, представляющий собой огромный </a:t>
            </a:r>
            <a:r>
              <a:rPr lang="ru-RU" sz="2000" dirty="0" err="1" smtClean="0"/>
              <a:t>пятинефный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крестово</a:t>
            </a:r>
            <a:r>
              <a:rPr lang="ru-RU" sz="2000" dirty="0" smtClean="0"/>
              <a:t> – купольный храм.  В последующие времена первоначальные формы собора подверглись перестройке.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936104"/>
          </a:xfrm>
        </p:spPr>
        <p:txBody>
          <a:bodyPr/>
          <a:lstStyle/>
          <a:p>
            <a:pPr algn="ctr"/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pPr algn="just"/>
            <a:r>
              <a:rPr lang="ru-RU" dirty="0" smtClean="0"/>
              <a:t>Особую историческую и художественную ценность представляют фрески и мозаики Софии Киевской. Стены этого собора охватывают около 3000 кв.м. мозаики. Согласно канону, в центре собора располагался </a:t>
            </a:r>
            <a:r>
              <a:rPr lang="ru-RU" b="1" dirty="0" smtClean="0"/>
              <a:t>Христос </a:t>
            </a:r>
            <a:r>
              <a:rPr lang="ru-RU" b="1" dirty="0" err="1" smtClean="0"/>
              <a:t>Пантократор</a:t>
            </a:r>
            <a:r>
              <a:rPr lang="ru-RU" dirty="0" smtClean="0"/>
              <a:t>, а вокруг него фигуры 4 архангелов. Над ними – изображение </a:t>
            </a:r>
            <a:r>
              <a:rPr lang="ru-RU" b="1" dirty="0" smtClean="0"/>
              <a:t>Богоматери </a:t>
            </a:r>
            <a:r>
              <a:rPr lang="ru-RU" b="1" dirty="0" err="1" smtClean="0"/>
              <a:t>Оранты</a:t>
            </a:r>
            <a:r>
              <a:rPr lang="ru-RU" b="1" dirty="0" smtClean="0"/>
              <a:t> (Молящейся).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2000" cy="720080"/>
          </a:xfrm>
        </p:spPr>
        <p:txBody>
          <a:bodyPr/>
          <a:lstStyle/>
          <a:p>
            <a:pPr algn="ctr"/>
            <a:r>
              <a:rPr lang="ru-RU" dirty="0" smtClean="0"/>
              <a:t>Фрески Софийского собора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3672408" cy="504056"/>
          </a:xfrm>
        </p:spPr>
        <p:txBody>
          <a:bodyPr/>
          <a:lstStyle/>
          <a:p>
            <a:r>
              <a:rPr lang="ru-RU" dirty="0" smtClean="0"/>
              <a:t>«Богоматерь </a:t>
            </a:r>
            <a:r>
              <a:rPr lang="ru-RU" dirty="0" err="1" smtClean="0"/>
              <a:t>Оранта</a:t>
            </a:r>
            <a:r>
              <a:rPr lang="ru-RU" dirty="0" smtClean="0"/>
              <a:t>»,11 в.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355976" y="980728"/>
            <a:ext cx="4464495" cy="504056"/>
          </a:xfrm>
        </p:spPr>
        <p:txBody>
          <a:bodyPr/>
          <a:lstStyle/>
          <a:p>
            <a:pPr algn="ctr"/>
            <a:r>
              <a:rPr lang="ru-RU" dirty="0" smtClean="0"/>
              <a:t>«Христос </a:t>
            </a:r>
            <a:r>
              <a:rPr lang="ru-RU" dirty="0" err="1" smtClean="0"/>
              <a:t>Пантократор</a:t>
            </a:r>
            <a:r>
              <a:rPr lang="ru-RU" dirty="0" smtClean="0"/>
              <a:t>», 11 в.</a:t>
            </a:r>
            <a:endParaRPr lang="ru-RU" dirty="0"/>
          </a:p>
        </p:txBody>
      </p:sp>
      <p:pic>
        <p:nvPicPr>
          <p:cNvPr id="8" name="Содержимое 7" descr="Sten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5159" y="1628800"/>
            <a:ext cx="3519073" cy="4824536"/>
          </a:xfrm>
        </p:spPr>
      </p:pic>
      <p:pic>
        <p:nvPicPr>
          <p:cNvPr id="7" name="Содержимое 6" descr="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40814" y="1772816"/>
            <a:ext cx="4686623" cy="34563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Групповой портрет семьи Ярослава Мудрого, </a:t>
            </a:r>
            <a:br>
              <a:rPr lang="ru-RU" sz="2800" dirty="0" smtClean="0"/>
            </a:br>
            <a:r>
              <a:rPr lang="ru-RU" sz="2800" dirty="0" smtClean="0"/>
              <a:t>11 век</a:t>
            </a:r>
            <a:endParaRPr lang="ru-RU" sz="2800" dirty="0"/>
          </a:p>
        </p:txBody>
      </p:sp>
      <p:pic>
        <p:nvPicPr>
          <p:cNvPr id="8" name="Содержимое 7" descr="350px-UstoriyaUkr7kl_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064" y="1484784"/>
            <a:ext cx="5429872" cy="381642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24128" y="1340768"/>
            <a:ext cx="3240360" cy="528767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Во фресках различимы и бытовые портреты. Таковым является групповой портрет семьи князя </a:t>
            </a:r>
            <a:r>
              <a:rPr lang="ru-RU" sz="1800" b="1" dirty="0" smtClean="0"/>
              <a:t>Ярослава Мудрого, </a:t>
            </a:r>
            <a:r>
              <a:rPr lang="ru-RU" sz="1800" dirty="0" smtClean="0"/>
              <a:t>основателя Софийского собора. Некогда фреска изображала великого князя с женой, сыновьями и дочерьми. В настоящее время сохранилась лишь часть, изображающая дочерей князя. Фигуры богато одеты и расположены в ростовой последовательности, что соответствовало их возрасту.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Скоморохи, 11 век</a:t>
            </a:r>
            <a:endParaRPr lang="ru-RU" sz="4000" dirty="0"/>
          </a:p>
        </p:txBody>
      </p:sp>
      <p:pic>
        <p:nvPicPr>
          <p:cNvPr id="5" name="Содержимое 4" descr="sofiyskiy_sobor_136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14" y="1772816"/>
            <a:ext cx="5486797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1700808"/>
            <a:ext cx="3168352" cy="492763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Еще одним примером бытового жанра выступает </a:t>
            </a:r>
            <a:r>
              <a:rPr lang="ru-RU" sz="2400" b="1" dirty="0" smtClean="0"/>
              <a:t>фреска «Скоморохи» </a:t>
            </a:r>
            <a:r>
              <a:rPr lang="ru-RU" sz="2400" dirty="0" smtClean="0"/>
              <a:t>- люди, жившие при дворе для увеселения княжеской семьи.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</TotalTime>
  <Words>835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Художественная культура средневековой Руси</vt:lpstr>
      <vt:lpstr>Общая характеристика</vt:lpstr>
      <vt:lpstr>Искусство Киевской Руси</vt:lpstr>
      <vt:lpstr>Церковь Святой Богородицы, 10 в. Киев </vt:lpstr>
      <vt:lpstr>Храм Святой Софии, 1037 г. Киев</vt:lpstr>
      <vt:lpstr>Изобразительное искусство</vt:lpstr>
      <vt:lpstr>Фрески Софийского собора</vt:lpstr>
      <vt:lpstr>Групповой портрет семьи Ярослава Мудрого,  11 век</vt:lpstr>
      <vt:lpstr>Скоморохи, 11 век</vt:lpstr>
      <vt:lpstr>Иконопись Киевской Руси</vt:lpstr>
      <vt:lpstr>Икона Спаса Нерукотворного, 12 век</vt:lpstr>
      <vt:lpstr>Ангел Златые Власы, 12 век</vt:lpstr>
      <vt:lpstr> </vt:lpstr>
      <vt:lpstr>Искусство Великого Новгорода</vt:lpstr>
      <vt:lpstr>Церковь Спаса Преображения на Нередице, 1198 г. Новгород</vt:lpstr>
      <vt:lpstr>Церковь Рождества Богородицы на Перыни, 13 век</vt:lpstr>
      <vt:lpstr>Культура Владимиро-суздальского княжества.</vt:lpstr>
      <vt:lpstr>Успенский собор во Владимире, 1160 г.</vt:lpstr>
      <vt:lpstr>Дмитриевский собор, 1197 г.</vt:lpstr>
      <vt:lpstr>Искусство Московского княжества</vt:lpstr>
      <vt:lpstr>Башни Московского Кремля, 15 век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средневековой Руси</dc:title>
  <cp:lastModifiedBy>12</cp:lastModifiedBy>
  <cp:revision>19</cp:revision>
  <dcterms:modified xsi:type="dcterms:W3CDTF">2022-01-31T12:47:31Z</dcterms:modified>
</cp:coreProperties>
</file>